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40" r:id="rId2"/>
    <p:sldId id="337" r:id="rId3"/>
    <p:sldId id="338" r:id="rId4"/>
    <p:sldId id="341" r:id="rId5"/>
    <p:sldId id="342" r:id="rId6"/>
    <p:sldId id="343" r:id="rId7"/>
    <p:sldId id="344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92" autoAdjust="0"/>
  </p:normalViewPr>
  <p:slideViewPr>
    <p:cSldViewPr snapToGrid="0">
      <p:cViewPr varScale="1">
        <p:scale>
          <a:sx n="53" d="100"/>
          <a:sy n="53" d="100"/>
        </p:scale>
        <p:origin x="11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19D303-8876-47A9-8411-09C1632BB1A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5A98CC2-1A9A-492D-A884-DE3926513310}">
      <dgm:prSet/>
      <dgm:spPr/>
      <dgm:t>
        <a:bodyPr/>
        <a:lstStyle/>
        <a:p>
          <a:r>
            <a:rPr lang="nb-NO" b="1"/>
            <a:t>Enkel administrasjon</a:t>
          </a:r>
          <a:endParaRPr lang="en-US"/>
        </a:p>
      </dgm:t>
    </dgm:pt>
    <dgm:pt modelId="{2E8AA597-9156-4202-BEB2-4FE0F59F79B1}" type="parTrans" cxnId="{D0D8E4A9-4B6B-491F-872F-A9CBAB2BF7A1}">
      <dgm:prSet/>
      <dgm:spPr/>
      <dgm:t>
        <a:bodyPr/>
        <a:lstStyle/>
        <a:p>
          <a:endParaRPr lang="en-US"/>
        </a:p>
      </dgm:t>
    </dgm:pt>
    <dgm:pt modelId="{CFF3B389-9E32-41EA-B091-63E8FD0CC190}" type="sibTrans" cxnId="{D0D8E4A9-4B6B-491F-872F-A9CBAB2BF7A1}">
      <dgm:prSet/>
      <dgm:spPr/>
      <dgm:t>
        <a:bodyPr/>
        <a:lstStyle/>
        <a:p>
          <a:endParaRPr lang="en-US"/>
        </a:p>
      </dgm:t>
    </dgm:pt>
    <dgm:pt modelId="{387A47D9-76E8-4561-9AF4-3994ED921BB7}">
      <dgm:prSet/>
      <dgm:spPr/>
      <dgm:t>
        <a:bodyPr/>
        <a:lstStyle/>
        <a:p>
          <a:r>
            <a:rPr lang="nb-NO" b="1"/>
            <a:t>Ett salg – varig inntekt</a:t>
          </a:r>
          <a:endParaRPr lang="en-US"/>
        </a:p>
      </dgm:t>
    </dgm:pt>
    <dgm:pt modelId="{C32ED4CA-F6E4-4E62-BB74-6C1828A9862D}" type="parTrans" cxnId="{8035FF92-1C1B-4510-9251-59ECA5421467}">
      <dgm:prSet/>
      <dgm:spPr/>
      <dgm:t>
        <a:bodyPr/>
        <a:lstStyle/>
        <a:p>
          <a:endParaRPr lang="en-US"/>
        </a:p>
      </dgm:t>
    </dgm:pt>
    <dgm:pt modelId="{22926F03-4D1C-483A-92B4-52F057C2D7D2}" type="sibTrans" cxnId="{8035FF92-1C1B-4510-9251-59ECA5421467}">
      <dgm:prSet/>
      <dgm:spPr/>
      <dgm:t>
        <a:bodyPr/>
        <a:lstStyle/>
        <a:p>
          <a:endParaRPr lang="en-US"/>
        </a:p>
      </dgm:t>
    </dgm:pt>
    <dgm:pt modelId="{689FAD9B-C1BC-4B0A-A38D-522149BD88D5}">
      <dgm:prSet/>
      <dgm:spPr/>
      <dgm:t>
        <a:bodyPr/>
        <a:lstStyle/>
        <a:p>
          <a:r>
            <a:rPr lang="nb-NO" b="1"/>
            <a:t>Ingen pengehåndtering</a:t>
          </a:r>
          <a:endParaRPr lang="en-US"/>
        </a:p>
      </dgm:t>
    </dgm:pt>
    <dgm:pt modelId="{93258550-20F4-4D45-A9D1-72BF490C2C90}" type="parTrans" cxnId="{39359FC1-ADBE-4AB7-A7CD-6CF833BD6CF7}">
      <dgm:prSet/>
      <dgm:spPr/>
      <dgm:t>
        <a:bodyPr/>
        <a:lstStyle/>
        <a:p>
          <a:endParaRPr lang="en-US"/>
        </a:p>
      </dgm:t>
    </dgm:pt>
    <dgm:pt modelId="{07D2C4F9-3F41-47DC-AB89-AE2A6D306F87}" type="sibTrans" cxnId="{39359FC1-ADBE-4AB7-A7CD-6CF833BD6CF7}">
      <dgm:prSet/>
      <dgm:spPr/>
      <dgm:t>
        <a:bodyPr/>
        <a:lstStyle/>
        <a:p>
          <a:endParaRPr lang="en-US"/>
        </a:p>
      </dgm:t>
    </dgm:pt>
    <dgm:pt modelId="{50FA794E-4CFB-4D44-A7B9-EB00B6FEE399}" type="pres">
      <dgm:prSet presAssocID="{A119D303-8876-47A9-8411-09C1632BB1A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97EB688-E20F-4DE2-8A42-5B351247D498}" type="pres">
      <dgm:prSet presAssocID="{C5A98CC2-1A9A-492D-A884-DE3926513310}" presName="hierRoot1" presStyleCnt="0"/>
      <dgm:spPr/>
    </dgm:pt>
    <dgm:pt modelId="{CB8344FB-D207-4780-B27A-81257F5CADDD}" type="pres">
      <dgm:prSet presAssocID="{C5A98CC2-1A9A-492D-A884-DE3926513310}" presName="composite" presStyleCnt="0"/>
      <dgm:spPr/>
    </dgm:pt>
    <dgm:pt modelId="{F7A73FBB-1ACA-4197-A328-599CDD7B0897}" type="pres">
      <dgm:prSet presAssocID="{C5A98CC2-1A9A-492D-A884-DE3926513310}" presName="background" presStyleLbl="node0" presStyleIdx="0" presStyleCnt="3"/>
      <dgm:spPr/>
    </dgm:pt>
    <dgm:pt modelId="{E9593C4B-90D3-4063-8D42-C22837D2100E}" type="pres">
      <dgm:prSet presAssocID="{C5A98CC2-1A9A-492D-A884-DE3926513310}" presName="text" presStyleLbl="fgAcc0" presStyleIdx="0" presStyleCnt="3">
        <dgm:presLayoutVars>
          <dgm:chPref val="3"/>
        </dgm:presLayoutVars>
      </dgm:prSet>
      <dgm:spPr/>
    </dgm:pt>
    <dgm:pt modelId="{E6798172-799A-4111-8D3B-2095AE482039}" type="pres">
      <dgm:prSet presAssocID="{C5A98CC2-1A9A-492D-A884-DE3926513310}" presName="hierChild2" presStyleCnt="0"/>
      <dgm:spPr/>
    </dgm:pt>
    <dgm:pt modelId="{FF7BE475-32E7-47B0-92F6-06258D871EA3}" type="pres">
      <dgm:prSet presAssocID="{387A47D9-76E8-4561-9AF4-3994ED921BB7}" presName="hierRoot1" presStyleCnt="0"/>
      <dgm:spPr/>
    </dgm:pt>
    <dgm:pt modelId="{0979113E-EB08-4765-B593-781C734AA19A}" type="pres">
      <dgm:prSet presAssocID="{387A47D9-76E8-4561-9AF4-3994ED921BB7}" presName="composite" presStyleCnt="0"/>
      <dgm:spPr/>
    </dgm:pt>
    <dgm:pt modelId="{9571CB45-ECE7-479B-9625-7031BA0FA3D4}" type="pres">
      <dgm:prSet presAssocID="{387A47D9-76E8-4561-9AF4-3994ED921BB7}" presName="background" presStyleLbl="node0" presStyleIdx="1" presStyleCnt="3"/>
      <dgm:spPr/>
    </dgm:pt>
    <dgm:pt modelId="{5B0C4AC2-3B52-4E50-A54E-DF1654B441E7}" type="pres">
      <dgm:prSet presAssocID="{387A47D9-76E8-4561-9AF4-3994ED921BB7}" presName="text" presStyleLbl="fgAcc0" presStyleIdx="1" presStyleCnt="3">
        <dgm:presLayoutVars>
          <dgm:chPref val="3"/>
        </dgm:presLayoutVars>
      </dgm:prSet>
      <dgm:spPr/>
    </dgm:pt>
    <dgm:pt modelId="{4FFCB86F-76A8-47E2-ACDC-D601963DDCE8}" type="pres">
      <dgm:prSet presAssocID="{387A47D9-76E8-4561-9AF4-3994ED921BB7}" presName="hierChild2" presStyleCnt="0"/>
      <dgm:spPr/>
    </dgm:pt>
    <dgm:pt modelId="{D267C2B3-4007-49E3-AC40-EA81BE0BCA7C}" type="pres">
      <dgm:prSet presAssocID="{689FAD9B-C1BC-4B0A-A38D-522149BD88D5}" presName="hierRoot1" presStyleCnt="0"/>
      <dgm:spPr/>
    </dgm:pt>
    <dgm:pt modelId="{C1FC844D-7189-452B-B03B-A45A3EE7E718}" type="pres">
      <dgm:prSet presAssocID="{689FAD9B-C1BC-4B0A-A38D-522149BD88D5}" presName="composite" presStyleCnt="0"/>
      <dgm:spPr/>
    </dgm:pt>
    <dgm:pt modelId="{B3B18C46-6456-4877-8886-EAF5605E258B}" type="pres">
      <dgm:prSet presAssocID="{689FAD9B-C1BC-4B0A-A38D-522149BD88D5}" presName="background" presStyleLbl="node0" presStyleIdx="2" presStyleCnt="3"/>
      <dgm:spPr/>
    </dgm:pt>
    <dgm:pt modelId="{526B876E-E6B7-48A8-8609-2A3C33ED32E9}" type="pres">
      <dgm:prSet presAssocID="{689FAD9B-C1BC-4B0A-A38D-522149BD88D5}" presName="text" presStyleLbl="fgAcc0" presStyleIdx="2" presStyleCnt="3">
        <dgm:presLayoutVars>
          <dgm:chPref val="3"/>
        </dgm:presLayoutVars>
      </dgm:prSet>
      <dgm:spPr/>
    </dgm:pt>
    <dgm:pt modelId="{9DC286B2-D6CB-467C-A7E1-BB33701BB064}" type="pres">
      <dgm:prSet presAssocID="{689FAD9B-C1BC-4B0A-A38D-522149BD88D5}" presName="hierChild2" presStyleCnt="0"/>
      <dgm:spPr/>
    </dgm:pt>
  </dgm:ptLst>
  <dgm:cxnLst>
    <dgm:cxn modelId="{70B3541D-E58D-44F4-B38A-561779B8DB95}" type="presOf" srcId="{C5A98CC2-1A9A-492D-A884-DE3926513310}" destId="{E9593C4B-90D3-4063-8D42-C22837D2100E}" srcOrd="0" destOrd="0" presId="urn:microsoft.com/office/officeart/2005/8/layout/hierarchy1"/>
    <dgm:cxn modelId="{1CC53E44-9BE3-4DDB-ABFE-2707B9AE11BC}" type="presOf" srcId="{689FAD9B-C1BC-4B0A-A38D-522149BD88D5}" destId="{526B876E-E6B7-48A8-8609-2A3C33ED32E9}" srcOrd="0" destOrd="0" presId="urn:microsoft.com/office/officeart/2005/8/layout/hierarchy1"/>
    <dgm:cxn modelId="{34725981-6E9F-45FE-9B03-BF81E555F3CA}" type="presOf" srcId="{387A47D9-76E8-4561-9AF4-3994ED921BB7}" destId="{5B0C4AC2-3B52-4E50-A54E-DF1654B441E7}" srcOrd="0" destOrd="0" presId="urn:microsoft.com/office/officeart/2005/8/layout/hierarchy1"/>
    <dgm:cxn modelId="{8035FF92-1C1B-4510-9251-59ECA5421467}" srcId="{A119D303-8876-47A9-8411-09C1632BB1A7}" destId="{387A47D9-76E8-4561-9AF4-3994ED921BB7}" srcOrd="1" destOrd="0" parTransId="{C32ED4CA-F6E4-4E62-BB74-6C1828A9862D}" sibTransId="{22926F03-4D1C-483A-92B4-52F057C2D7D2}"/>
    <dgm:cxn modelId="{1CE9039D-17A7-4814-8897-7F23C9119B0E}" type="presOf" srcId="{A119D303-8876-47A9-8411-09C1632BB1A7}" destId="{50FA794E-4CFB-4D44-A7B9-EB00B6FEE399}" srcOrd="0" destOrd="0" presId="urn:microsoft.com/office/officeart/2005/8/layout/hierarchy1"/>
    <dgm:cxn modelId="{D0D8E4A9-4B6B-491F-872F-A9CBAB2BF7A1}" srcId="{A119D303-8876-47A9-8411-09C1632BB1A7}" destId="{C5A98CC2-1A9A-492D-A884-DE3926513310}" srcOrd="0" destOrd="0" parTransId="{2E8AA597-9156-4202-BEB2-4FE0F59F79B1}" sibTransId="{CFF3B389-9E32-41EA-B091-63E8FD0CC190}"/>
    <dgm:cxn modelId="{39359FC1-ADBE-4AB7-A7CD-6CF833BD6CF7}" srcId="{A119D303-8876-47A9-8411-09C1632BB1A7}" destId="{689FAD9B-C1BC-4B0A-A38D-522149BD88D5}" srcOrd="2" destOrd="0" parTransId="{93258550-20F4-4D45-A9D1-72BF490C2C90}" sibTransId="{07D2C4F9-3F41-47DC-AB89-AE2A6D306F87}"/>
    <dgm:cxn modelId="{B4181323-BD2F-4C5D-A23A-2CF87F42654F}" type="presParOf" srcId="{50FA794E-4CFB-4D44-A7B9-EB00B6FEE399}" destId="{797EB688-E20F-4DE2-8A42-5B351247D498}" srcOrd="0" destOrd="0" presId="urn:microsoft.com/office/officeart/2005/8/layout/hierarchy1"/>
    <dgm:cxn modelId="{6EFDB253-A159-414F-A8DD-EB93D0030CC5}" type="presParOf" srcId="{797EB688-E20F-4DE2-8A42-5B351247D498}" destId="{CB8344FB-D207-4780-B27A-81257F5CADDD}" srcOrd="0" destOrd="0" presId="urn:microsoft.com/office/officeart/2005/8/layout/hierarchy1"/>
    <dgm:cxn modelId="{0CB25C98-7B3A-49D6-BF50-01535CD2BB7E}" type="presParOf" srcId="{CB8344FB-D207-4780-B27A-81257F5CADDD}" destId="{F7A73FBB-1ACA-4197-A328-599CDD7B0897}" srcOrd="0" destOrd="0" presId="urn:microsoft.com/office/officeart/2005/8/layout/hierarchy1"/>
    <dgm:cxn modelId="{45B8F3C0-FBCF-4E6D-AAC7-FF9D2B11C2A5}" type="presParOf" srcId="{CB8344FB-D207-4780-B27A-81257F5CADDD}" destId="{E9593C4B-90D3-4063-8D42-C22837D2100E}" srcOrd="1" destOrd="0" presId="urn:microsoft.com/office/officeart/2005/8/layout/hierarchy1"/>
    <dgm:cxn modelId="{551EE18F-89C2-44EE-8BAF-5B0385DC1CC6}" type="presParOf" srcId="{797EB688-E20F-4DE2-8A42-5B351247D498}" destId="{E6798172-799A-4111-8D3B-2095AE482039}" srcOrd="1" destOrd="0" presId="urn:microsoft.com/office/officeart/2005/8/layout/hierarchy1"/>
    <dgm:cxn modelId="{70BEDED2-4D29-4A6C-A5C5-875E0F2B8BEE}" type="presParOf" srcId="{50FA794E-4CFB-4D44-A7B9-EB00B6FEE399}" destId="{FF7BE475-32E7-47B0-92F6-06258D871EA3}" srcOrd="1" destOrd="0" presId="urn:microsoft.com/office/officeart/2005/8/layout/hierarchy1"/>
    <dgm:cxn modelId="{DB60B3B4-35F9-464B-B1FC-F35B2A70FBAD}" type="presParOf" srcId="{FF7BE475-32E7-47B0-92F6-06258D871EA3}" destId="{0979113E-EB08-4765-B593-781C734AA19A}" srcOrd="0" destOrd="0" presId="urn:microsoft.com/office/officeart/2005/8/layout/hierarchy1"/>
    <dgm:cxn modelId="{BBD59BD5-4A73-41DD-9AD7-96958B5C6A18}" type="presParOf" srcId="{0979113E-EB08-4765-B593-781C734AA19A}" destId="{9571CB45-ECE7-479B-9625-7031BA0FA3D4}" srcOrd="0" destOrd="0" presId="urn:microsoft.com/office/officeart/2005/8/layout/hierarchy1"/>
    <dgm:cxn modelId="{F029A018-2BC1-49E5-97DC-12D0D57BEC5B}" type="presParOf" srcId="{0979113E-EB08-4765-B593-781C734AA19A}" destId="{5B0C4AC2-3B52-4E50-A54E-DF1654B441E7}" srcOrd="1" destOrd="0" presId="urn:microsoft.com/office/officeart/2005/8/layout/hierarchy1"/>
    <dgm:cxn modelId="{2A2BED89-8464-40FF-8BE8-4E910959EB14}" type="presParOf" srcId="{FF7BE475-32E7-47B0-92F6-06258D871EA3}" destId="{4FFCB86F-76A8-47E2-ACDC-D601963DDCE8}" srcOrd="1" destOrd="0" presId="urn:microsoft.com/office/officeart/2005/8/layout/hierarchy1"/>
    <dgm:cxn modelId="{34A8E0B2-DCAF-4086-A3F3-4672FAA872CB}" type="presParOf" srcId="{50FA794E-4CFB-4D44-A7B9-EB00B6FEE399}" destId="{D267C2B3-4007-49E3-AC40-EA81BE0BCA7C}" srcOrd="2" destOrd="0" presId="urn:microsoft.com/office/officeart/2005/8/layout/hierarchy1"/>
    <dgm:cxn modelId="{CBD9A628-78A4-474C-B9BA-0528C3C82085}" type="presParOf" srcId="{D267C2B3-4007-49E3-AC40-EA81BE0BCA7C}" destId="{C1FC844D-7189-452B-B03B-A45A3EE7E718}" srcOrd="0" destOrd="0" presId="urn:microsoft.com/office/officeart/2005/8/layout/hierarchy1"/>
    <dgm:cxn modelId="{FDE524F8-8A42-458E-8D57-D9A9E19F7DF2}" type="presParOf" srcId="{C1FC844D-7189-452B-B03B-A45A3EE7E718}" destId="{B3B18C46-6456-4877-8886-EAF5605E258B}" srcOrd="0" destOrd="0" presId="urn:microsoft.com/office/officeart/2005/8/layout/hierarchy1"/>
    <dgm:cxn modelId="{095616CD-07F9-48F2-B08B-562E49863E12}" type="presParOf" srcId="{C1FC844D-7189-452B-B03B-A45A3EE7E718}" destId="{526B876E-E6B7-48A8-8609-2A3C33ED32E9}" srcOrd="1" destOrd="0" presId="urn:microsoft.com/office/officeart/2005/8/layout/hierarchy1"/>
    <dgm:cxn modelId="{5B790F1E-9263-4317-8CBC-F9ED5B766BC5}" type="presParOf" srcId="{D267C2B3-4007-49E3-AC40-EA81BE0BCA7C}" destId="{9DC286B2-D6CB-467C-A7E1-BB33701BB06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73FBB-1ACA-4197-A328-599CDD7B0897}">
      <dsp:nvSpPr>
        <dsp:cNvPr id="0" name=""/>
        <dsp:cNvSpPr/>
      </dsp:nvSpPr>
      <dsp:spPr>
        <a:xfrm>
          <a:off x="0" y="263817"/>
          <a:ext cx="2368014" cy="1503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93C4B-90D3-4063-8D42-C22837D2100E}">
      <dsp:nvSpPr>
        <dsp:cNvPr id="0" name=""/>
        <dsp:cNvSpPr/>
      </dsp:nvSpPr>
      <dsp:spPr>
        <a:xfrm>
          <a:off x="263112" y="513775"/>
          <a:ext cx="2368014" cy="1503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Enkel administrasjon</a:t>
          </a:r>
          <a:endParaRPr lang="en-US" sz="2300" kern="1200"/>
        </a:p>
      </dsp:txBody>
      <dsp:txXfrm>
        <a:off x="307154" y="557817"/>
        <a:ext cx="2279930" cy="1415605"/>
      </dsp:txXfrm>
    </dsp:sp>
    <dsp:sp modelId="{9571CB45-ECE7-479B-9625-7031BA0FA3D4}">
      <dsp:nvSpPr>
        <dsp:cNvPr id="0" name=""/>
        <dsp:cNvSpPr/>
      </dsp:nvSpPr>
      <dsp:spPr>
        <a:xfrm>
          <a:off x="2894239" y="263817"/>
          <a:ext cx="2368014" cy="1503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C4AC2-3B52-4E50-A54E-DF1654B441E7}">
      <dsp:nvSpPr>
        <dsp:cNvPr id="0" name=""/>
        <dsp:cNvSpPr/>
      </dsp:nvSpPr>
      <dsp:spPr>
        <a:xfrm>
          <a:off x="3157352" y="513775"/>
          <a:ext cx="2368014" cy="1503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Ett salg – varig inntekt</a:t>
          </a:r>
          <a:endParaRPr lang="en-US" sz="2300" kern="1200"/>
        </a:p>
      </dsp:txBody>
      <dsp:txXfrm>
        <a:off x="3201394" y="557817"/>
        <a:ext cx="2279930" cy="1415605"/>
      </dsp:txXfrm>
    </dsp:sp>
    <dsp:sp modelId="{B3B18C46-6456-4877-8886-EAF5605E258B}">
      <dsp:nvSpPr>
        <dsp:cNvPr id="0" name=""/>
        <dsp:cNvSpPr/>
      </dsp:nvSpPr>
      <dsp:spPr>
        <a:xfrm>
          <a:off x="5788479" y="263817"/>
          <a:ext cx="2368014" cy="1503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B876E-E6B7-48A8-8609-2A3C33ED32E9}">
      <dsp:nvSpPr>
        <dsp:cNvPr id="0" name=""/>
        <dsp:cNvSpPr/>
      </dsp:nvSpPr>
      <dsp:spPr>
        <a:xfrm>
          <a:off x="6051591" y="513775"/>
          <a:ext cx="2368014" cy="1503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Ingen pengehåndtering</a:t>
          </a:r>
          <a:endParaRPr lang="en-US" sz="2300" kern="1200"/>
        </a:p>
      </dsp:txBody>
      <dsp:txXfrm>
        <a:off x="6095633" y="557817"/>
        <a:ext cx="2279930" cy="1415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1FB58-DCC9-4933-A79A-2356249DF56E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123DA-F550-4460-A662-F04EF58D00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584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3CD1A-15FC-476A-9C5F-BA23EDB3A03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4087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3CD1A-15FC-476A-9C5F-BA23EDB3A03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684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3CD1A-15FC-476A-9C5F-BA23EDB3A03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467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3CD1A-15FC-476A-9C5F-BA23EDB3A03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434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3CD1A-15FC-476A-9C5F-BA23EDB3A03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380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3CD1A-15FC-476A-9C5F-BA23EDB3A03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3868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9C2B3-7A36-3DEC-607C-481D306B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CE85828-DE81-E9BB-1317-3D6AB6161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525E19B-7FD2-4479-A901-19D3CD51A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7E5F71-DD65-4869-487B-5F7A47630B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3CD1A-15FC-476A-9C5F-BA23EDB3A03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329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62A90C-01EC-49F6-1E03-393D5BCDD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E1B9C4B-6884-5050-6A5A-2F0CF2561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ADAE7B-997B-367F-F33C-72C45871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1A8ACF-C236-4079-5C45-F86107EFB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6DBE87-15E1-D0A0-59FE-A0047F1E8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997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AE7335-C073-631F-4EAB-14F35E7E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42628D-A314-752C-5311-AD4133C7B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7656B9-E20E-BD0F-A77D-4691C67A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5F9B28-347D-64F3-4868-0A400157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324C4D-B257-86FB-78E0-A88FA6CD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148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23903D-0D3B-E38D-E93A-399205E0E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43BAF5-764D-4285-9EAB-D74271FCC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8015EF-5F55-73D9-BA79-52CFCE6AD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303ED7-4BD2-514A-76DD-56590D443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8CC2D9-BB35-3B80-4A05-384114951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257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BC0F0B-5727-3A64-47E9-C89238A2F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1140CF-1FBC-D045-833F-B861B76D2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93EE71D-278F-36DE-1EF1-C367F149F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A314704-3A16-BDA8-050C-51E3CE5EC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B3D0EF-60ED-6D06-161D-74880F754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EE35F53-B56E-BB8B-1702-47F5D586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846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533C92-F918-F025-1FE1-7E852DFC7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2BAB919-3571-FD69-E3FD-8782B3659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E99BB92-4882-A96F-AC24-E21BBCE8B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1ACAC7F-F673-738C-F35A-103EEEB785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5434875-AABE-D49F-EEF9-02C909C9D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82FA2E4-AE1A-3637-0D3D-D43261E17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B34EF62-28AB-E1FC-40F4-9DA75C7F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898ED5D-0AAF-0B29-1139-47187CA55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200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3A5F10-F80F-E435-0317-5246FF509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A887C6F-3302-EAA0-ACB8-078EB9830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FD757C4-B673-3CE5-6BDA-66CC525F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2265B9A-DD26-3E7F-2F03-E9F9743B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8005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5280CB0-E583-5DF4-6C3D-0FB87713A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D14DC97-E039-6199-1792-03E1B137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3C3DE8-63DD-75D2-8C06-49602B68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193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E2CA23-7079-2600-DC1E-A3D6DB406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E803CE-8F85-0D80-CD94-9C72321CA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D97DF41-871A-BE7C-69DF-8DE54FCE2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F2BAA19-852D-E527-4D87-8386A0D53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45F67D-1423-3B4A-CF1B-0DB753E0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6B98FC1-31EB-D1F7-3AD0-7A591BABA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3196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5F8D5-BB16-238E-7AEE-F9D4C89B6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1C715C9-4878-E62E-E4F3-212423C42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CEE390C-9405-CAF1-E15C-A83E4E435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51053C-8699-2352-FC23-45820B0B1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0D88469-8F2B-FF23-ED19-211209386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7B3F69E-0BCF-9042-8FF2-442A5F5A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613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FE96A9-BCAA-D41C-5897-1AB9B5DF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01E524E-BD7C-A82E-8F33-15BA51DFE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0DE3C5-7EFF-17FC-1E0A-D9B684C68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A2054C-2FE3-CF69-2A7B-F36E8DC4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28A980-BBD2-DA90-6EDF-2712AC47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086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AB12C22-1ADB-E743-7495-73917D729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7EBE4CD-B7FB-0529-09FF-FAC01687B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CB15EA2-CF18-5F66-EFEA-44E66A10F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976ED5-0D60-05F1-0B86-663E425A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D34891-C49B-D44E-89C6-83147DA70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46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DEF519D-D75A-C3A4-02C6-B61DE890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5204E6-D73C-8CCB-8B57-39E818A37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48C2E2-9166-F746-09DC-92625D2D33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E76A9-DA34-4A63-BDBC-64948C7B6F63}" type="datetimeFigureOut">
              <a:rPr lang="nb-NO" smtClean="0"/>
              <a:t>02.02.2024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EB0DDA-B8A3-4168-0FC1-F87489FDF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3D904F-A31C-3928-386E-D0F4E6D95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7BB76-804D-494A-A980-377C28BBC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073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56655B-FE08-314F-9917-A3A643A48A7F}"/>
              </a:ext>
            </a:extLst>
          </p:cNvPr>
          <p:cNvSpPr/>
          <p:nvPr/>
        </p:nvSpPr>
        <p:spPr>
          <a:xfrm rot="5400000">
            <a:off x="5388003" y="-5687260"/>
            <a:ext cx="1404000" cy="12204000"/>
          </a:xfrm>
          <a:prstGeom prst="rect">
            <a:avLst/>
          </a:prstGeom>
          <a:solidFill>
            <a:srgbClr val="A20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8ED72B-6B6F-A742-8652-5ECB0A4730F7}"/>
              </a:ext>
            </a:extLst>
          </p:cNvPr>
          <p:cNvSpPr txBox="1"/>
          <p:nvPr/>
        </p:nvSpPr>
        <p:spPr>
          <a:xfrm>
            <a:off x="2666937" y="182286"/>
            <a:ext cx="6882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Teamsupport1</a:t>
            </a:r>
          </a:p>
        </p:txBody>
      </p:sp>
      <p:graphicFrame>
        <p:nvGraphicFramePr>
          <p:cNvPr id="21" name="Plassholder for innhold 2">
            <a:extLst>
              <a:ext uri="{FF2B5EF4-FFF2-40B4-BE49-F238E27FC236}">
                <a16:creationId xmlns:a16="http://schemas.microsoft.com/office/drawing/2014/main" id="{5A96D92A-7B37-4D4D-FC63-906983FBE2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80200" y="1358381"/>
          <a:ext cx="8419606" cy="2281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513536-C789-0C75-237A-C1F69786CF62}"/>
              </a:ext>
            </a:extLst>
          </p:cNvPr>
          <p:cNvSpPr txBox="1">
            <a:spLocks/>
          </p:cNvSpPr>
          <p:nvPr/>
        </p:nvSpPr>
        <p:spPr>
          <a:xfrm>
            <a:off x="1508164" y="3867568"/>
            <a:ext cx="8835241" cy="1921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8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nb-NO" sz="7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 descr="Et bilde som inneholder tekst, hund, merking, Pakking og merking&#10;&#10;Automatisk generert beskrivelse">
            <a:extLst>
              <a:ext uri="{FF2B5EF4-FFF2-40B4-BE49-F238E27FC236}">
                <a16:creationId xmlns:a16="http://schemas.microsoft.com/office/drawing/2014/main" id="{F34A9183-E615-C6A3-9C62-63CC9ACE72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95" y="3848617"/>
            <a:ext cx="1176509" cy="1922400"/>
          </a:xfrm>
          <a:prstGeom prst="rect">
            <a:avLst/>
          </a:prstGeom>
        </p:spPr>
      </p:pic>
      <p:pic>
        <p:nvPicPr>
          <p:cNvPr id="7" name="Bilde 6" descr="Et bilde som inneholder tekst, katt, flaske, pattedyr&#10;&#10;Automatisk generert beskrivelse">
            <a:extLst>
              <a:ext uri="{FF2B5EF4-FFF2-40B4-BE49-F238E27FC236}">
                <a16:creationId xmlns:a16="http://schemas.microsoft.com/office/drawing/2014/main" id="{0A6607DD-2B38-423A-47A4-BC6DB854E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683" y="3848617"/>
            <a:ext cx="1682100" cy="1922400"/>
          </a:xfrm>
          <a:prstGeom prst="rect">
            <a:avLst/>
          </a:prstGeom>
        </p:spPr>
      </p:pic>
      <p:pic>
        <p:nvPicPr>
          <p:cNvPr id="10" name="Bilde 9" descr="Et bilde som inneholder tekst, førstehjelpssett, eske, innendørs&#10;&#10;Automatisk generert beskrivelse">
            <a:extLst>
              <a:ext uri="{FF2B5EF4-FFF2-40B4-BE49-F238E27FC236}">
                <a16:creationId xmlns:a16="http://schemas.microsoft.com/office/drawing/2014/main" id="{44CDA06B-A99D-B501-008B-24A86BF23D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363" y="3821627"/>
            <a:ext cx="1921042" cy="192104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4AF0FF0-4386-CAFB-B711-ACDD52CE1AE8}"/>
              </a:ext>
            </a:extLst>
          </p:cNvPr>
          <p:cNvSpPr txBox="1"/>
          <p:nvPr/>
        </p:nvSpPr>
        <p:spPr>
          <a:xfrm>
            <a:off x="1700179" y="6016515"/>
            <a:ext cx="8791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Ambisjon: </a:t>
            </a:r>
            <a:r>
              <a:rPr lang="nb-NO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Ansvaret for salgsdugnad er den første jobben som blir tatt på et foreldremøte</a:t>
            </a:r>
            <a:endParaRPr lang="nb-NO" b="1" dirty="0">
              <a:solidFill>
                <a:sysClr val="windowText" lastClr="00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908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56655B-FE08-314F-9917-A3A643A48A7F}"/>
              </a:ext>
            </a:extLst>
          </p:cNvPr>
          <p:cNvSpPr/>
          <p:nvPr/>
        </p:nvSpPr>
        <p:spPr>
          <a:xfrm rot="5400000">
            <a:off x="5400000" y="-5746399"/>
            <a:ext cx="1404000" cy="12204000"/>
          </a:xfrm>
          <a:prstGeom prst="rect">
            <a:avLst/>
          </a:prstGeom>
          <a:solidFill>
            <a:srgbClr val="A20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8ED72B-6B6F-A742-8652-5ECB0A4730F7}"/>
              </a:ext>
            </a:extLst>
          </p:cNvPr>
          <p:cNvSpPr txBox="1"/>
          <p:nvPr/>
        </p:nvSpPr>
        <p:spPr>
          <a:xfrm>
            <a:off x="2666937" y="182286"/>
            <a:ext cx="6882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Våre</a:t>
            </a:r>
            <a:r>
              <a:rPr lang="en-GB" sz="4400" b="1" dirty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 </a:t>
            </a:r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Unike</a:t>
            </a:r>
            <a:r>
              <a:rPr lang="en-GB" sz="4400" b="1" dirty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 </a:t>
            </a:r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Fordeler</a:t>
            </a:r>
            <a:endParaRPr lang="en-GB" sz="4400" b="1" dirty="0"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AC4C03C1-F216-DE75-0E7D-B52DD2C0B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66"/>
            <a:ext cx="10515600" cy="5249333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Enkel administrasjon</a:t>
            </a:r>
          </a:p>
          <a:p>
            <a:pPr marL="457200" lvl="1" indent="0">
              <a:lnSpc>
                <a:spcPct val="107000"/>
              </a:lnSpc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 digitalisert. Last opp </a:t>
            </a:r>
            <a:r>
              <a:rPr lang="nb-NO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medlemslisten, (sett opp distribusjonsansvarlige), rediger maler, trykk send, og dere er i gang.</a:t>
            </a:r>
            <a:endParaRPr lang="nb-NO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Ett salg – varig inntekt</a:t>
            </a:r>
          </a:p>
          <a:p>
            <a:pPr marL="457200" lvl="1" indent="0">
              <a:lnSpc>
                <a:spcPct val="107000"/>
              </a:lnSpc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Abonnement. 100/</a:t>
            </a:r>
            <a:r>
              <a:rPr lang="nb-NO" sz="1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mnd</a:t>
            </a: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1.200/år for ett salg per medlem</a:t>
            </a:r>
          </a:p>
          <a:p>
            <a:pPr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pengehåndtering</a:t>
            </a:r>
          </a:p>
          <a:p>
            <a:pPr marL="457200" lvl="1" indent="0">
              <a:lnSpc>
                <a:spcPct val="107000"/>
              </a:lnSpc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varene er forhåndsbetalt. Ingen utlegg, ingen oppfølging av betaling, ingen </a:t>
            </a:r>
            <a:r>
              <a:rPr lang="nb-NO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returer. Foreldre slipper å kjøpe selv. Fortjeneste rett på konto.</a:t>
            </a:r>
            <a:endParaRPr lang="nb-NO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Nødvendige produkter – ikke ‘’ekstra’’ utgifter for kunder</a:t>
            </a:r>
          </a:p>
          <a:p>
            <a:pPr marL="457200" lvl="1" indent="0">
              <a:lnSpc>
                <a:spcPct val="107000"/>
              </a:lnSpc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med hund eller katt trenger </a:t>
            </a:r>
            <a:r>
              <a:rPr lang="nb-NO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produktene. </a:t>
            </a:r>
            <a:r>
              <a:rPr lang="nb-NO" sz="1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nb-NO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600’/800’. Hvor mange medlemmer med dyr? Pris som i butikk. Førstehjelpskoffert bør alle ha. Svært god pris.</a:t>
            </a:r>
            <a:endParaRPr lang="nb-NO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begrensninger</a:t>
            </a:r>
          </a:p>
          <a:p>
            <a:pPr marL="457200" lvl="1" indent="0">
              <a:lnSpc>
                <a:spcPct val="107000"/>
              </a:lnSpc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Ubegrenset antall produkter kan </a:t>
            </a:r>
            <a:r>
              <a:rPr lang="nb-NO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selges. Ingen tidsbegrensning. Salgsbrev kan sendes ut når som helst.</a:t>
            </a:r>
            <a:endParaRPr lang="nb-NO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Full kontroll</a:t>
            </a:r>
          </a:p>
          <a:p>
            <a:pPr marL="457200" lvl="1" indent="0">
              <a:lnSpc>
                <a:spcPct val="107000"/>
              </a:lnSpc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Løpende oppdatering på salg og fortjeneste totalt, og per lag og medlem.</a:t>
            </a: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Minimal innsats fra foreldre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 opp distribusjonsliste slik at foreldrene bare får en utkjøring i året. Veldig god timebetaling.</a:t>
            </a:r>
            <a:endParaRPr lang="nb-NO" sz="1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Ambassadør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Anbefal oss til andre, og dere får 5% av omsetningen første 3 måneder.</a:t>
            </a:r>
            <a:endParaRPr lang="nb-NO" sz="1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176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56655B-FE08-314F-9917-A3A643A48A7F}"/>
              </a:ext>
            </a:extLst>
          </p:cNvPr>
          <p:cNvSpPr/>
          <p:nvPr/>
        </p:nvSpPr>
        <p:spPr>
          <a:xfrm rot="5400000">
            <a:off x="5388003" y="-5687260"/>
            <a:ext cx="1404000" cy="12204000"/>
          </a:xfrm>
          <a:prstGeom prst="rect">
            <a:avLst/>
          </a:prstGeom>
          <a:solidFill>
            <a:srgbClr val="A20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8ED72B-6B6F-A742-8652-5ECB0A4730F7}"/>
              </a:ext>
            </a:extLst>
          </p:cNvPr>
          <p:cNvSpPr txBox="1"/>
          <p:nvPr/>
        </p:nvSpPr>
        <p:spPr>
          <a:xfrm>
            <a:off x="2666937" y="182286"/>
            <a:ext cx="6882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Fortjeneste</a:t>
            </a:r>
            <a:endParaRPr lang="en-GB" sz="4400" b="1" dirty="0"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15" name="Plassholder for innhold 14">
            <a:extLst>
              <a:ext uri="{FF2B5EF4-FFF2-40B4-BE49-F238E27FC236}">
                <a16:creationId xmlns:a16="http://schemas.microsoft.com/office/drawing/2014/main" id="{BA3729CC-796E-3FC7-3377-580546B90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59568"/>
            <a:ext cx="10515600" cy="428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3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56655B-FE08-314F-9917-A3A643A48A7F}"/>
              </a:ext>
            </a:extLst>
          </p:cNvPr>
          <p:cNvSpPr/>
          <p:nvPr/>
        </p:nvSpPr>
        <p:spPr>
          <a:xfrm rot="5400000">
            <a:off x="5400000" y="-5746399"/>
            <a:ext cx="1404000" cy="12204000"/>
          </a:xfrm>
          <a:prstGeom prst="rect">
            <a:avLst/>
          </a:prstGeom>
          <a:solidFill>
            <a:srgbClr val="A20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8ED72B-6B6F-A742-8652-5ECB0A4730F7}"/>
              </a:ext>
            </a:extLst>
          </p:cNvPr>
          <p:cNvSpPr txBox="1"/>
          <p:nvPr/>
        </p:nvSpPr>
        <p:spPr>
          <a:xfrm>
            <a:off x="2666937" y="182286"/>
            <a:ext cx="6882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Forside</a:t>
            </a:r>
            <a:r>
              <a:rPr lang="en-GB" sz="4400" b="1" dirty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 </a:t>
            </a:r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ansvarlig</a:t>
            </a:r>
            <a:endParaRPr lang="en-GB" sz="4400" b="1" dirty="0"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FA6D6C33-10AE-D76F-5AB5-09823F5D0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7985" y="1314158"/>
            <a:ext cx="10316029" cy="5201263"/>
          </a:xfrm>
        </p:spPr>
      </p:pic>
    </p:spTree>
    <p:extLst>
      <p:ext uri="{BB962C8B-B14F-4D97-AF65-F5344CB8AC3E}">
        <p14:creationId xmlns:p14="http://schemas.microsoft.com/office/powerpoint/2010/main" val="258700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56655B-FE08-314F-9917-A3A643A48A7F}"/>
              </a:ext>
            </a:extLst>
          </p:cNvPr>
          <p:cNvSpPr/>
          <p:nvPr/>
        </p:nvSpPr>
        <p:spPr>
          <a:xfrm rot="5400000">
            <a:off x="5400000" y="-5746399"/>
            <a:ext cx="1404000" cy="12204000"/>
          </a:xfrm>
          <a:prstGeom prst="rect">
            <a:avLst/>
          </a:prstGeom>
          <a:solidFill>
            <a:srgbClr val="A20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8ED72B-6B6F-A742-8652-5ECB0A4730F7}"/>
              </a:ext>
            </a:extLst>
          </p:cNvPr>
          <p:cNvSpPr txBox="1"/>
          <p:nvPr/>
        </p:nvSpPr>
        <p:spPr>
          <a:xfrm>
            <a:off x="2666937" y="182286"/>
            <a:ext cx="6882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Informasjon</a:t>
            </a:r>
            <a:endParaRPr lang="en-GB" sz="4400" b="1" dirty="0"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5" name="Plassholder for innhold 4" descr="Et bilde som inneholder smil, smiley, uttrykksikon, clip art&#10;&#10;Automatisk generert beskrivelse">
            <a:extLst>
              <a:ext uri="{FF2B5EF4-FFF2-40B4-BE49-F238E27FC236}">
                <a16:creationId xmlns:a16="http://schemas.microsoft.com/office/drawing/2014/main" id="{7B96D56C-D4B8-A3B1-B5A1-75272984E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38" y="1811869"/>
            <a:ext cx="2183405" cy="1802637"/>
          </a:xfrm>
        </p:spPr>
      </p:pic>
      <p:pic>
        <p:nvPicPr>
          <p:cNvPr id="11" name="Bilde 10" descr="Et bilde som inneholder Grafikk, logo, symbol, design&#10;&#10;Automatisk generert beskrivelse">
            <a:extLst>
              <a:ext uri="{FF2B5EF4-FFF2-40B4-BE49-F238E27FC236}">
                <a16:creationId xmlns:a16="http://schemas.microsoft.com/office/drawing/2014/main" id="{6E514901-90B8-6151-6F77-DEA2A8C2D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617" y="1810906"/>
            <a:ext cx="1803600" cy="1803600"/>
          </a:xfrm>
          <a:prstGeom prst="rect">
            <a:avLst/>
          </a:prstGeom>
        </p:spPr>
      </p:pic>
      <p:pic>
        <p:nvPicPr>
          <p:cNvPr id="13" name="Bilde 12" descr="Et bilde som inneholder logo, symbol, Grafikk, sirkel&#10;&#10;Automatisk generert beskrivelse">
            <a:extLst>
              <a:ext uri="{FF2B5EF4-FFF2-40B4-BE49-F238E27FC236}">
                <a16:creationId xmlns:a16="http://schemas.microsoft.com/office/drawing/2014/main" id="{324B408E-3A56-6DEF-A1FB-95AC90CA5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492" y="1810906"/>
            <a:ext cx="1788570" cy="18036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BABE9EB9-D3AC-5D04-2599-674ACC5935EE}"/>
              </a:ext>
            </a:extLst>
          </p:cNvPr>
          <p:cNvSpPr txBox="1"/>
          <p:nvPr/>
        </p:nvSpPr>
        <p:spPr>
          <a:xfrm>
            <a:off x="1212938" y="4405745"/>
            <a:ext cx="97661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dirty="0">
                <a:solidFill>
                  <a:srgbClr val="A20104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Ferdige maler som kan redigeres</a:t>
            </a:r>
          </a:p>
        </p:txBody>
      </p:sp>
    </p:spTree>
    <p:extLst>
      <p:ext uri="{BB962C8B-B14F-4D97-AF65-F5344CB8AC3E}">
        <p14:creationId xmlns:p14="http://schemas.microsoft.com/office/powerpoint/2010/main" val="322296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56655B-FE08-314F-9917-A3A643A48A7F}"/>
              </a:ext>
            </a:extLst>
          </p:cNvPr>
          <p:cNvSpPr/>
          <p:nvPr/>
        </p:nvSpPr>
        <p:spPr>
          <a:xfrm rot="5400000">
            <a:off x="5400000" y="-5746399"/>
            <a:ext cx="1404000" cy="12204000"/>
          </a:xfrm>
          <a:prstGeom prst="rect">
            <a:avLst/>
          </a:prstGeom>
          <a:solidFill>
            <a:srgbClr val="A20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8ED72B-6B6F-A742-8652-5ECB0A4730F7}"/>
              </a:ext>
            </a:extLst>
          </p:cNvPr>
          <p:cNvSpPr txBox="1"/>
          <p:nvPr/>
        </p:nvSpPr>
        <p:spPr>
          <a:xfrm>
            <a:off x="2666937" y="182286"/>
            <a:ext cx="6882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Rapporter</a:t>
            </a:r>
            <a:endParaRPr lang="en-GB" sz="4400" b="1" dirty="0"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C894063-2204-94FA-BC90-5ADEDBED3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0902" y="1337908"/>
            <a:ext cx="8610195" cy="5051017"/>
          </a:xfrm>
        </p:spPr>
      </p:pic>
    </p:spTree>
    <p:extLst>
      <p:ext uri="{BB962C8B-B14F-4D97-AF65-F5344CB8AC3E}">
        <p14:creationId xmlns:p14="http://schemas.microsoft.com/office/powerpoint/2010/main" val="2179760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5A35B-6B66-201B-E52B-D2CF4F02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2EF136-68C7-B3C1-7E7F-29605E6511D1}"/>
              </a:ext>
            </a:extLst>
          </p:cNvPr>
          <p:cNvSpPr/>
          <p:nvPr/>
        </p:nvSpPr>
        <p:spPr>
          <a:xfrm rot="5400000">
            <a:off x="5400000" y="-5746399"/>
            <a:ext cx="1404000" cy="12204000"/>
          </a:xfrm>
          <a:prstGeom prst="rect">
            <a:avLst/>
          </a:prstGeom>
          <a:solidFill>
            <a:srgbClr val="A20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EF8918-68CE-F8A9-F571-83EB430F2B9E}"/>
              </a:ext>
            </a:extLst>
          </p:cNvPr>
          <p:cNvSpPr txBox="1"/>
          <p:nvPr/>
        </p:nvSpPr>
        <p:spPr>
          <a:xfrm>
            <a:off x="2666937" y="182286"/>
            <a:ext cx="6882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Fortjeneste</a:t>
            </a:r>
            <a:r>
              <a:rPr lang="en-GB" sz="4400" b="1" dirty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 </a:t>
            </a:r>
            <a:r>
              <a:rPr lang="en-GB" sz="4400" b="1" dirty="0" err="1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</a:rPr>
              <a:t>Ambassadør</a:t>
            </a:r>
            <a:endParaRPr lang="en-GB" sz="4400" b="1" dirty="0"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675B63BC-3107-799C-01B5-27044796E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5714" y="1414362"/>
            <a:ext cx="9280571" cy="526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24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4400" b="1" dirty="0" err="1">
            <a:solidFill>
              <a:schemeClr val="bg1"/>
            </a:solidFill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80BACEC-BE93-4321-BF3D-236DB98586BC}">
  <we:reference id="wa104381909" version="3.1.0.0" store="nb-NO" storeType="OMEX"/>
  <we:alternateReferences>
    <we:reference id="wa104381909" version="3.1.0.0" store="WA104381909" storeType="OMEX"/>
  </we:alternateReferences>
  <we:properties>
    <we:property name="EQUATION_HISTORY" value="&quot;[]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0CA5C23F-CA7E-4AFC-ACEF-DB6EEF5F0A02}">
  <we:reference id="wa104380907" version="3.0.0.1" store="nb-NO" storeType="OMEX"/>
  <we:alternateReferences>
    <we:reference id="wa104380907" version="3.0.0.1" store="WA10438090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2717</TotalTime>
  <Words>237</Words>
  <Application>Microsoft Office PowerPoint</Application>
  <PresentationFormat>Widescreen</PresentationFormat>
  <Paragraphs>35</Paragraphs>
  <Slides>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Toralf Riskild</dc:creator>
  <cp:lastModifiedBy>Toralf Riskild</cp:lastModifiedBy>
  <cp:revision>4</cp:revision>
  <dcterms:created xsi:type="dcterms:W3CDTF">2022-08-15T06:49:51Z</dcterms:created>
  <dcterms:modified xsi:type="dcterms:W3CDTF">2024-02-02T13:18:53Z</dcterms:modified>
</cp:coreProperties>
</file>